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1"/>
  </p:sldMasterIdLst>
  <p:sldIdLst>
    <p:sldId id="257" r:id="rId2"/>
    <p:sldId id="258" r:id="rId3"/>
    <p:sldId id="259" r:id="rId4"/>
    <p:sldId id="260" r:id="rId5"/>
    <p:sldId id="263" r:id="rId6"/>
    <p:sldId id="264" r:id="rId7"/>
    <p:sldId id="261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B2A200"/>
    <a:srgbClr val="404040"/>
    <a:srgbClr val="2A2800"/>
    <a:srgbClr val="7F7700"/>
    <a:srgbClr val="B2A2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87" d="100"/>
          <a:sy n="187" d="100"/>
        </p:scale>
        <p:origin x="-15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2.jpg>
</file>

<file path=ppt/media/image3.pn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rgbClr val="B2A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H+Sport round logo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10" y="6096534"/>
            <a:ext cx="465907" cy="60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485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567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rgbClr val="B2A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H+Sport round logo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10" y="6096534"/>
            <a:ext cx="465907" cy="60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437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586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rgbClr val="B2A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H+Sport round logo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10" y="6096534"/>
            <a:ext cx="465907" cy="60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56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75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59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63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rgbClr val="B2A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H+Sport round logo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10" y="6155520"/>
            <a:ext cx="465907" cy="60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291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rgbClr val="B2A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H+Sport round logo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298" y="6354965"/>
            <a:ext cx="359803" cy="46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532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rgbClr val="B2A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H+Sport round logo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10" y="4674818"/>
            <a:ext cx="465907" cy="60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54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rgbClr val="B2A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EEA7853-3EB5-564C-8503-AD53DF4A5F12}" type="datetimeFigureOut">
              <a:rPr lang="en-US" smtClean="0"/>
              <a:t>10/24/16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FC78EBD-1CDE-9A40-BF18-C2465D72C0C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H+Sport round logo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10" y="6096534"/>
            <a:ext cx="465907" cy="60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884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404040"/>
                </a:solidFill>
              </a:rPr>
              <a:t>Quarterly Marketing Review</a:t>
            </a:r>
            <a:endParaRPr lang="en-US" sz="2800" b="1" dirty="0">
              <a:solidFill>
                <a:srgbClr val="40404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073" y="2603500"/>
            <a:ext cx="2699428" cy="164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78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04040"/>
                </a:solidFill>
              </a:rPr>
              <a:t>Agenda</a:t>
            </a:r>
            <a:r>
              <a:rPr lang="en-US" dirty="0" smtClean="0"/>
              <a:t> Items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 smtClean="0"/>
              <a:t>H+ </a:t>
            </a:r>
            <a:r>
              <a:rPr lang="en-US" dirty="0" smtClean="0">
                <a:solidFill>
                  <a:srgbClr val="404040"/>
                </a:solidFill>
              </a:rPr>
              <a:t>Sport</a:t>
            </a:r>
            <a:r>
              <a:rPr lang="en-US" dirty="0" smtClean="0"/>
              <a:t> campaign overview</a:t>
            </a:r>
          </a:p>
          <a:p>
            <a:pPr>
              <a:buFont typeface="Arial"/>
              <a:buChar char="•"/>
            </a:pPr>
            <a:r>
              <a:rPr lang="en-US" dirty="0" smtClean="0"/>
              <a:t>Marketing </a:t>
            </a:r>
            <a:r>
              <a:rPr lang="en-US" dirty="0" smtClean="0"/>
              <a:t>materials</a:t>
            </a:r>
          </a:p>
          <a:p>
            <a:pPr>
              <a:buFont typeface="Arial"/>
              <a:buChar char="•"/>
            </a:pPr>
            <a:r>
              <a:rPr lang="en-US" dirty="0" smtClean="0"/>
              <a:t>Product focus</a:t>
            </a:r>
            <a:endParaRPr lang="en-US" dirty="0" smtClean="0"/>
          </a:p>
          <a:p>
            <a:pPr>
              <a:buFont typeface="Arial"/>
              <a:buChar char="•"/>
            </a:pPr>
            <a:r>
              <a:rPr lang="en-US" dirty="0" smtClean="0"/>
              <a:t>Results</a:t>
            </a:r>
          </a:p>
          <a:p>
            <a:pPr>
              <a:buFont typeface="Arial"/>
              <a:buChar char="•"/>
            </a:pPr>
            <a:r>
              <a:rPr lang="en-US" dirty="0" smtClean="0"/>
              <a:t>Summary &amp; goals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3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Campaign Overview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Inspirational </a:t>
            </a:r>
            <a:r>
              <a:rPr lang="en-US" dirty="0" smtClean="0"/>
              <a:t>marketing, </a:t>
            </a:r>
            <a:r>
              <a:rPr lang="en-US" dirty="0" smtClean="0"/>
              <a:t>with </a:t>
            </a:r>
            <a:r>
              <a:rPr lang="en-US" dirty="0" smtClean="0"/>
              <a:t>exceptional sports photography, delivered through </a:t>
            </a:r>
            <a:r>
              <a:rPr lang="en-US" dirty="0" smtClean="0"/>
              <a:t>social media advertising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995" y="2828122"/>
            <a:ext cx="2699428" cy="164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38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Marketing Materials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922" y="2432291"/>
            <a:ext cx="4018371" cy="26795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992" y="2432291"/>
            <a:ext cx="3562136" cy="267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842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Focus</a:t>
            </a:r>
            <a:endParaRPr lang="en-US" dirty="0"/>
          </a:p>
        </p:txBody>
      </p:sp>
      <p:pic>
        <p:nvPicPr>
          <p:cNvPr id="4" name="Content Placeholder 3" descr="H+ Sport mineral water product line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81" b="99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46689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H+ Sport Mineral Water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i="1" dirty="0" smtClean="0"/>
              <a:t>Natural </a:t>
            </a:r>
            <a:r>
              <a:rPr lang="en-US" i="1" dirty="0"/>
              <a:t>rehydration. Everything you need, nothing you </a:t>
            </a:r>
            <a:r>
              <a:rPr lang="en-US" i="1" dirty="0" smtClean="0"/>
              <a:t>don’t.</a:t>
            </a:r>
            <a:br>
              <a:rPr lang="en-US" i="1" dirty="0" smtClean="0"/>
            </a:br>
            <a:endParaRPr lang="en-US" i="1" dirty="0" smtClean="0"/>
          </a:p>
          <a:p>
            <a:pPr>
              <a:buFont typeface="Arial"/>
              <a:buChar char="•"/>
            </a:pPr>
            <a:r>
              <a:rPr lang="en-US" dirty="0"/>
              <a:t>S</a:t>
            </a:r>
            <a:r>
              <a:rPr lang="en-US" dirty="0" smtClean="0"/>
              <a:t>ix refreshing flavors</a:t>
            </a:r>
          </a:p>
          <a:p>
            <a:pPr>
              <a:buFont typeface="Arial"/>
              <a:buChar char="•"/>
            </a:pPr>
            <a:r>
              <a:rPr lang="en-US" dirty="0" smtClean="0"/>
              <a:t>12 vitamins and minerals in each 8-ounce serving</a:t>
            </a:r>
          </a:p>
          <a:p>
            <a:pPr>
              <a:buFont typeface="Arial"/>
              <a:buChar char="•"/>
            </a:pPr>
            <a:r>
              <a:rPr lang="en-US" dirty="0" smtClean="0"/>
              <a:t>Made in the USA with USA-sourced ingredients</a:t>
            </a:r>
          </a:p>
          <a:p>
            <a:pPr>
              <a:buFont typeface="Arial"/>
              <a:buChar char="•"/>
            </a:pPr>
            <a:r>
              <a:rPr lang="en-US" dirty="0" smtClean="0"/>
              <a:t>Contains no artificial flavors, colors, preservatives, or sugar</a:t>
            </a:r>
          </a:p>
          <a:p>
            <a:pPr>
              <a:buFont typeface="Arial"/>
              <a:buChar char="•"/>
            </a:pPr>
            <a:endParaRPr lang="en-US" dirty="0"/>
          </a:p>
          <a:p>
            <a:pPr>
              <a:buFont typeface="Arial"/>
              <a:buChar char="•"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627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1149" y="286604"/>
            <a:ext cx="7543800" cy="1450757"/>
          </a:xfrm>
        </p:spPr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761683780"/>
              </p:ext>
            </p:extLst>
          </p:nvPr>
        </p:nvGraphicFramePr>
        <p:xfrm>
          <a:off x="1042988" y="2065501"/>
          <a:ext cx="3321092" cy="3962399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660546"/>
                <a:gridCol w="1660546"/>
              </a:tblGrid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WEEK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AD CLICKS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45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132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258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267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329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459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576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724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1012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1305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2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1487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2917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&amp;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Social media marketing </a:t>
            </a:r>
            <a:r>
              <a:rPr lang="en-US" dirty="0" smtClean="0"/>
              <a:t>campaign, with</a:t>
            </a:r>
            <a:r>
              <a:rPr lang="en-US" dirty="0" smtClean="0"/>
              <a:t> emphasis on mineral water products,</a:t>
            </a:r>
            <a:r>
              <a:rPr lang="en-US" dirty="0" smtClean="0"/>
              <a:t> </a:t>
            </a:r>
            <a:r>
              <a:rPr lang="en-US" dirty="0" smtClean="0"/>
              <a:t>significantly increased site visitors over the 12-week case study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Goals</a:t>
            </a:r>
            <a:r>
              <a:rPr lang="en-US" dirty="0" smtClean="0"/>
              <a:t>:</a:t>
            </a:r>
          </a:p>
          <a:p>
            <a:pPr>
              <a:buFont typeface="Arial"/>
              <a:buChar char="•"/>
            </a:pPr>
            <a:r>
              <a:rPr lang="en-US" dirty="0" smtClean="0"/>
              <a:t>Hire one full-time social media specialist to manage and expand campaign</a:t>
            </a:r>
          </a:p>
          <a:p>
            <a:pPr>
              <a:buFont typeface="Arial"/>
              <a:buChar char="•"/>
            </a:pPr>
            <a:r>
              <a:rPr lang="en-US" dirty="0" smtClean="0"/>
              <a:t>Hire two contract graphic designers to create marketing materials</a:t>
            </a:r>
          </a:p>
        </p:txBody>
      </p:sp>
    </p:spTree>
    <p:extLst>
      <p:ext uri="{BB962C8B-B14F-4D97-AF65-F5344CB8AC3E}">
        <p14:creationId xmlns:p14="http://schemas.microsoft.com/office/powerpoint/2010/main" val="114182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theme/theme1.xml><?xml version="1.0" encoding="utf-8"?>
<a:theme xmlns:a="http://schemas.openxmlformats.org/drawingml/2006/main" name="Retrospect">
  <a:themeElements>
    <a:clrScheme name="H+ Sport">
      <a:dk1>
        <a:srgbClr val="000000"/>
      </a:dk1>
      <a:lt1>
        <a:sysClr val="window" lastClr="FFFFFF"/>
      </a:lt1>
      <a:dk2>
        <a:srgbClr val="404040"/>
      </a:dk2>
      <a:lt2>
        <a:srgbClr val="FFFFFF"/>
      </a:lt2>
      <a:accent1>
        <a:srgbClr val="62623F"/>
      </a:accent1>
      <a:accent2>
        <a:srgbClr val="B3BA21"/>
      </a:accent2>
      <a:accent3>
        <a:srgbClr val="587FC1"/>
      </a:accent3>
      <a:accent4>
        <a:srgbClr val="754C9A"/>
      </a:accent4>
      <a:accent5>
        <a:srgbClr val="F1764C"/>
      </a:accent5>
      <a:accent6>
        <a:srgbClr val="C35146"/>
      </a:accent6>
      <a:hlink>
        <a:srgbClr val="2998E3"/>
      </a:hlink>
      <a:folHlink>
        <a:srgbClr val="808080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882</TotalTime>
  <Words>131</Words>
  <Application>Microsoft Macintosh PowerPoint</Application>
  <PresentationFormat>On-screen Show (4:3)</PresentationFormat>
  <Paragraphs>51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Retrospect</vt:lpstr>
      <vt:lpstr>PowerPoint Presentation</vt:lpstr>
      <vt:lpstr>Agenda Items</vt:lpstr>
      <vt:lpstr>Campaign Overview</vt:lpstr>
      <vt:lpstr>Marketing Materials</vt:lpstr>
      <vt:lpstr>Product Focus</vt:lpstr>
      <vt:lpstr>H+ Sport Mineral Water</vt:lpstr>
      <vt:lpstr>Results</vt:lpstr>
      <vt:lpstr>Summary &amp; Goals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H+ Sport Marketing Presentation</dc:title>
  <dc:subject/>
  <dc:creator>Shea Hansen</dc:creator>
  <cp:keywords/>
  <dc:description/>
  <cp:lastModifiedBy>Samara Iodice</cp:lastModifiedBy>
  <cp:revision>35</cp:revision>
  <dcterms:created xsi:type="dcterms:W3CDTF">2012-12-05T21:21:31Z</dcterms:created>
  <dcterms:modified xsi:type="dcterms:W3CDTF">2016-10-25T00:03:09Z</dcterms:modified>
  <cp:category/>
</cp:coreProperties>
</file>

<file path=docProps/thumbnail.jpeg>
</file>